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80" r:id="rId4"/>
    <p:sldId id="276" r:id="rId5"/>
    <p:sldId id="279" r:id="rId6"/>
    <p:sldId id="278" r:id="rId7"/>
    <p:sldId id="267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00FF"/>
    <a:srgbClr val="FFFFFF"/>
    <a:srgbClr val="3498DB"/>
    <a:srgbClr val="E8362D"/>
    <a:srgbClr val="00979C"/>
    <a:srgbClr val="F1C40F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6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59" y="774219"/>
            <a:ext cx="10599565" cy="1305318"/>
          </a:xfrm>
        </p:spPr>
        <p:txBody>
          <a:bodyPr>
            <a:noAutofit/>
          </a:bodyPr>
          <a:lstStyle/>
          <a:p>
            <a:pPr algn="l"/>
            <a:r>
              <a:rPr lang="th-TH" sz="6000" dirty="0">
                <a:solidFill>
                  <a:srgbClr val="2ECC71"/>
                </a:solidFill>
              </a:rPr>
              <a:t>ทำมิเตอร์ไฟฟ้าด้วย </a:t>
            </a:r>
            <a:r>
              <a:rPr lang="en-US" sz="6000" dirty="0">
                <a:solidFill>
                  <a:srgbClr val="2ECC71"/>
                </a:solidFill>
              </a:rPr>
              <a:t>PZEM-004T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091" y="1853795"/>
            <a:ext cx="6976436" cy="1655762"/>
          </a:xfrm>
        </p:spPr>
        <p:txBody>
          <a:bodyPr>
            <a:normAutofit/>
          </a:bodyPr>
          <a:lstStyle/>
          <a:p>
            <a:r>
              <a:rPr lang="th-TH" sz="4000" dirty="0">
                <a:solidFill>
                  <a:srgbClr val="F1C40F"/>
                </a:solidFill>
              </a:rPr>
              <a:t>แสดงผลค่าบนหน้าจอและแอพ</a:t>
            </a:r>
            <a:r>
              <a:rPr lang="en-US" sz="4000" dirty="0">
                <a:solidFill>
                  <a:srgbClr val="F1C40F"/>
                </a:solidFill>
              </a:rPr>
              <a:t> Blynk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8408389" y="3389611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9E0561-B0E1-6289-10E6-50683DE5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26" y="2079537"/>
            <a:ext cx="3239026" cy="34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3058263" y="2572005"/>
            <a:ext cx="5119264" cy="326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FA44C-E753-D3F3-10A2-7BA3AEC2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2644">
            <a:off x="100498" y="3659715"/>
            <a:ext cx="4129310" cy="2173868"/>
          </a:xfrm>
          <a:prstGeom prst="rect">
            <a:avLst/>
          </a:prstGeom>
        </p:spPr>
      </p:pic>
      <p:pic>
        <p:nvPicPr>
          <p:cNvPr id="3074" name="Picture 2" descr="Blynk - KidStore">
            <a:extLst>
              <a:ext uri="{FF2B5EF4-FFF2-40B4-BE49-F238E27FC236}">
                <a16:creationId xmlns:a16="http://schemas.microsoft.com/office/drawing/2014/main" id="{6A5B540F-DDAD-8F02-B439-99E8442B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797" y="3646766"/>
            <a:ext cx="1181323" cy="11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932AE4-7E22-37D6-63E5-9D84B02FF7BD}"/>
              </a:ext>
            </a:extLst>
          </p:cNvPr>
          <p:cNvGrpSpPr/>
          <p:nvPr/>
        </p:nvGrpSpPr>
        <p:grpSpPr>
          <a:xfrm>
            <a:off x="4025202" y="3127089"/>
            <a:ext cx="3162997" cy="2171351"/>
            <a:chOff x="4025202" y="3127089"/>
            <a:chExt cx="3162997" cy="21713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3051AC-6D83-60BC-7CB5-7F7FBDBFC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640"/>
            <a:stretch/>
          </p:blipFill>
          <p:spPr>
            <a:xfrm>
              <a:off x="4025202" y="3127089"/>
              <a:ext cx="3162997" cy="20951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5C5F56-C366-D0D5-6E6B-89ABF874FFA2}"/>
                </a:ext>
              </a:extLst>
            </p:cNvPr>
            <p:cNvSpPr/>
            <p:nvPr/>
          </p:nvSpPr>
          <p:spPr>
            <a:xfrm>
              <a:off x="4025202" y="5222241"/>
              <a:ext cx="3162997" cy="7619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207990-B66B-4F19-9F97-8A1CF9B9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82" y="2652870"/>
            <a:ext cx="2886224" cy="307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หลักการทำงาน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216BE-D68E-452E-A809-14F6A193F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3730037" y="2765652"/>
            <a:ext cx="3985922" cy="25389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32B90F-B1EA-E945-CA51-1731B00BD38C}"/>
              </a:ext>
            </a:extLst>
          </p:cNvPr>
          <p:cNvCxnSpPr>
            <a:cxnSpLocks/>
          </p:cNvCxnSpPr>
          <p:nvPr/>
        </p:nvCxnSpPr>
        <p:spPr>
          <a:xfrm>
            <a:off x="2622918" y="4079551"/>
            <a:ext cx="98904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AA35D-5A45-F20C-8DFB-E29C9FE76E2D}"/>
              </a:ext>
            </a:extLst>
          </p:cNvPr>
          <p:cNvCxnSpPr>
            <a:cxnSpLocks/>
          </p:cNvCxnSpPr>
          <p:nvPr/>
        </p:nvCxnSpPr>
        <p:spPr>
          <a:xfrm>
            <a:off x="7743952" y="4191050"/>
            <a:ext cx="98904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8D817B-4348-3B3B-9FDB-996070B8B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2020" y="3000959"/>
            <a:ext cx="4312215" cy="173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8FDEF-CF60-73A0-040A-0E72EBEAAB39}"/>
              </a:ext>
            </a:extLst>
          </p:cNvPr>
          <p:cNvSpPr txBox="1"/>
          <p:nvPr/>
        </p:nvSpPr>
        <p:spPr>
          <a:xfrm>
            <a:off x="3702044" y="2397084"/>
            <a:ext cx="185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ATD3.5-S3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CD0D1-3DBE-9301-9AFA-7FE713B91DAB}"/>
              </a:ext>
            </a:extLst>
          </p:cNvPr>
          <p:cNvSpPr txBox="1"/>
          <p:nvPr/>
        </p:nvSpPr>
        <p:spPr>
          <a:xfrm>
            <a:off x="8463763" y="2212418"/>
            <a:ext cx="291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แอพฯ </a:t>
            </a:r>
            <a:r>
              <a:rPr lang="en-US" sz="2800" dirty="0"/>
              <a:t>Blynk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CFEF0-0FBB-6CC2-FCA4-92863536B943}"/>
              </a:ext>
            </a:extLst>
          </p:cNvPr>
          <p:cNvSpPr txBox="1"/>
          <p:nvPr/>
        </p:nvSpPr>
        <p:spPr>
          <a:xfrm>
            <a:off x="765256" y="1301928"/>
            <a:ext cx="258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PZEM-004T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E2063-F16B-26DC-7E25-277532BB6238}"/>
              </a:ext>
            </a:extLst>
          </p:cNvPr>
          <p:cNvSpPr txBox="1"/>
          <p:nvPr/>
        </p:nvSpPr>
        <p:spPr>
          <a:xfrm>
            <a:off x="7687085" y="3850474"/>
            <a:ext cx="90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595EA-31FA-D7DF-5D9A-C9749C43AAA8}"/>
              </a:ext>
            </a:extLst>
          </p:cNvPr>
          <p:cNvSpPr txBox="1"/>
          <p:nvPr/>
        </p:nvSpPr>
        <p:spPr>
          <a:xfrm>
            <a:off x="2710400" y="3741338"/>
            <a:ext cx="90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85F826-C310-5218-218F-50691D4746D6}"/>
              </a:ext>
            </a:extLst>
          </p:cNvPr>
          <p:cNvGrpSpPr/>
          <p:nvPr/>
        </p:nvGrpSpPr>
        <p:grpSpPr>
          <a:xfrm>
            <a:off x="4485880" y="3195669"/>
            <a:ext cx="2459995" cy="1688751"/>
            <a:chOff x="4025202" y="3127089"/>
            <a:chExt cx="3162997" cy="21713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15B4FE-484F-BB06-187A-3721758FE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640"/>
            <a:stretch/>
          </p:blipFill>
          <p:spPr>
            <a:xfrm>
              <a:off x="4025202" y="3127089"/>
              <a:ext cx="3162997" cy="209515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A7DB97-5575-A480-057E-C984DFB54785}"/>
                </a:ext>
              </a:extLst>
            </p:cNvPr>
            <p:cNvSpPr/>
            <p:nvPr/>
          </p:nvSpPr>
          <p:spPr>
            <a:xfrm>
              <a:off x="4025202" y="5222241"/>
              <a:ext cx="3162997" cy="7619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10A1-06FA-7AD4-C5EF-E7D84961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รุ่นของโมดูลวัดพลังงาน </a:t>
            </a:r>
            <a:r>
              <a:rPr lang="en-US" dirty="0"/>
              <a:t>PZEM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3E51C-3AEB-F2E4-86CD-F6DB197B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ACAFC3-CAB5-E1BA-8687-C6E26C1F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2" y="1869440"/>
            <a:ext cx="5280000" cy="39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3323B6-4CD4-5628-C65D-EE0D5864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06" y="1869440"/>
            <a:ext cx="5280000" cy="39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FEB89-40C3-AF8E-12C7-1BE10C4B6CF4}"/>
              </a:ext>
            </a:extLst>
          </p:cNvPr>
          <p:cNvSpPr txBox="1"/>
          <p:nvPr/>
        </p:nvSpPr>
        <p:spPr>
          <a:xfrm>
            <a:off x="1747382" y="5941970"/>
            <a:ext cx="288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PZEM-004T V3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4B668-E43A-AFC9-1891-BFEB462FAD37}"/>
              </a:ext>
            </a:extLst>
          </p:cNvPr>
          <p:cNvSpPr txBox="1"/>
          <p:nvPr/>
        </p:nvSpPr>
        <p:spPr>
          <a:xfrm>
            <a:off x="7400386" y="5941970"/>
            <a:ext cx="288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PZEM004T-100A</a:t>
            </a:r>
          </a:p>
        </p:txBody>
      </p:sp>
    </p:spTree>
    <p:extLst>
      <p:ext uri="{BB962C8B-B14F-4D97-AF65-F5344CB8AC3E}">
        <p14:creationId xmlns:p14="http://schemas.microsoft.com/office/powerpoint/2010/main" val="341423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E030B0-9EBF-E7E5-3750-CE0610D6922E}"/>
              </a:ext>
            </a:extLst>
          </p:cNvPr>
          <p:cNvSpPr/>
          <p:nvPr/>
        </p:nvSpPr>
        <p:spPr>
          <a:xfrm>
            <a:off x="9474200" y="4658360"/>
            <a:ext cx="314960" cy="543560"/>
          </a:xfrm>
          <a:custGeom>
            <a:avLst/>
            <a:gdLst>
              <a:gd name="connsiteX0" fmla="*/ 314960 w 314960"/>
              <a:gd name="connsiteY0" fmla="*/ 751840 h 751840"/>
              <a:gd name="connsiteX1" fmla="*/ 314960 w 314960"/>
              <a:gd name="connsiteY1" fmla="*/ 0 h 751840"/>
              <a:gd name="connsiteX2" fmla="*/ 0 w 314960"/>
              <a:gd name="connsiteY2" fmla="*/ 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60" h="751840">
                <a:moveTo>
                  <a:pt x="314960" y="751840"/>
                </a:moveTo>
                <a:lnTo>
                  <a:pt x="31496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66751E9-E000-50A3-03EF-E58D55B0CEAE}"/>
              </a:ext>
            </a:extLst>
          </p:cNvPr>
          <p:cNvSpPr/>
          <p:nvPr/>
        </p:nvSpPr>
        <p:spPr>
          <a:xfrm>
            <a:off x="9474200" y="4328158"/>
            <a:ext cx="447160" cy="873762"/>
          </a:xfrm>
          <a:custGeom>
            <a:avLst/>
            <a:gdLst>
              <a:gd name="connsiteX0" fmla="*/ 314960 w 314960"/>
              <a:gd name="connsiteY0" fmla="*/ 751840 h 751840"/>
              <a:gd name="connsiteX1" fmla="*/ 314960 w 314960"/>
              <a:gd name="connsiteY1" fmla="*/ 0 h 751840"/>
              <a:gd name="connsiteX2" fmla="*/ 0 w 314960"/>
              <a:gd name="connsiteY2" fmla="*/ 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60" h="751840">
                <a:moveTo>
                  <a:pt x="314960" y="751840"/>
                </a:moveTo>
                <a:lnTo>
                  <a:pt x="31496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 </a:t>
            </a:r>
            <a:r>
              <a:rPr lang="en-US" dirty="0"/>
              <a:t>PZEM-004T </a:t>
            </a:r>
            <a:r>
              <a:rPr lang="th-TH" dirty="0"/>
              <a:t>เข้ากับจอ </a:t>
            </a:r>
            <a:r>
              <a:rPr lang="en-US" dirty="0"/>
              <a:t>ATD3.5-S3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D10C21-CC40-937E-E310-DAA4483F3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7" t="10695" r="2154" b="11250"/>
          <a:stretch/>
        </p:blipFill>
        <p:spPr bwMode="auto">
          <a:xfrm>
            <a:off x="0" y="1194447"/>
            <a:ext cx="4594830" cy="43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89E06-5BC1-D6B1-6999-E2276338B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97" y="3284462"/>
            <a:ext cx="4312215" cy="173958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585FD6-912D-BDE2-0D45-BF125633349A}"/>
              </a:ext>
            </a:extLst>
          </p:cNvPr>
          <p:cNvSpPr/>
          <p:nvPr/>
        </p:nvSpPr>
        <p:spPr>
          <a:xfrm>
            <a:off x="4615180" y="2072640"/>
            <a:ext cx="857250" cy="1788159"/>
          </a:xfrm>
          <a:custGeom>
            <a:avLst/>
            <a:gdLst>
              <a:gd name="connsiteX0" fmla="*/ 133350 w 857250"/>
              <a:gd name="connsiteY0" fmla="*/ 1878330 h 1878330"/>
              <a:gd name="connsiteX1" fmla="*/ 0 w 857250"/>
              <a:gd name="connsiteY1" fmla="*/ 1878330 h 1878330"/>
              <a:gd name="connsiteX2" fmla="*/ 0 w 857250"/>
              <a:gd name="connsiteY2" fmla="*/ 1070610 h 1878330"/>
              <a:gd name="connsiteX3" fmla="*/ 857250 w 857250"/>
              <a:gd name="connsiteY3" fmla="*/ 1070610 h 1878330"/>
              <a:gd name="connsiteX4" fmla="*/ 857250 w 857250"/>
              <a:gd name="connsiteY4" fmla="*/ 0 h 1878330"/>
              <a:gd name="connsiteX5" fmla="*/ 384810 w 857250"/>
              <a:gd name="connsiteY5" fmla="*/ 0 h 187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250" h="1878330">
                <a:moveTo>
                  <a:pt x="133350" y="1878330"/>
                </a:moveTo>
                <a:lnTo>
                  <a:pt x="0" y="1878330"/>
                </a:lnTo>
                <a:lnTo>
                  <a:pt x="0" y="1070610"/>
                </a:lnTo>
                <a:lnTo>
                  <a:pt x="857250" y="1070610"/>
                </a:lnTo>
                <a:lnTo>
                  <a:pt x="857250" y="0"/>
                </a:lnTo>
                <a:lnTo>
                  <a:pt x="38481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0EC403-19B9-F9B8-FADE-A2FE0E4987FA}"/>
              </a:ext>
            </a:extLst>
          </p:cNvPr>
          <p:cNvSpPr/>
          <p:nvPr/>
        </p:nvSpPr>
        <p:spPr>
          <a:xfrm>
            <a:off x="4287520" y="2236470"/>
            <a:ext cx="861060" cy="2028190"/>
          </a:xfrm>
          <a:custGeom>
            <a:avLst/>
            <a:gdLst>
              <a:gd name="connsiteX0" fmla="*/ 689610 w 861060"/>
              <a:gd name="connsiteY0" fmla="*/ 0 h 2004060"/>
              <a:gd name="connsiteX1" fmla="*/ 861060 w 861060"/>
              <a:gd name="connsiteY1" fmla="*/ 0 h 2004060"/>
              <a:gd name="connsiteX2" fmla="*/ 861060 w 861060"/>
              <a:gd name="connsiteY2" fmla="*/ 491490 h 2004060"/>
              <a:gd name="connsiteX3" fmla="*/ 0 w 861060"/>
              <a:gd name="connsiteY3" fmla="*/ 491490 h 2004060"/>
              <a:gd name="connsiteX4" fmla="*/ 0 w 861060"/>
              <a:gd name="connsiteY4" fmla="*/ 2004060 h 2004060"/>
              <a:gd name="connsiteX5" fmla="*/ 495300 w 861060"/>
              <a:gd name="connsiteY5" fmla="*/ 2004060 h 200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060" h="2004060">
                <a:moveTo>
                  <a:pt x="689610" y="0"/>
                </a:moveTo>
                <a:lnTo>
                  <a:pt x="861060" y="0"/>
                </a:lnTo>
                <a:lnTo>
                  <a:pt x="861060" y="491490"/>
                </a:lnTo>
                <a:lnTo>
                  <a:pt x="0" y="491490"/>
                </a:lnTo>
                <a:lnTo>
                  <a:pt x="0" y="2004060"/>
                </a:lnTo>
                <a:lnTo>
                  <a:pt x="495300" y="200406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4F35F4-818C-6DEA-DD98-43EA3AF07039}"/>
              </a:ext>
            </a:extLst>
          </p:cNvPr>
          <p:cNvSpPr/>
          <p:nvPr/>
        </p:nvSpPr>
        <p:spPr>
          <a:xfrm>
            <a:off x="4538980" y="2406096"/>
            <a:ext cx="857250" cy="1591914"/>
          </a:xfrm>
          <a:custGeom>
            <a:avLst/>
            <a:gdLst>
              <a:gd name="connsiteX0" fmla="*/ 445770 w 857250"/>
              <a:gd name="connsiteY0" fmla="*/ 0 h 1638300"/>
              <a:gd name="connsiteX1" fmla="*/ 857250 w 857250"/>
              <a:gd name="connsiteY1" fmla="*/ 0 h 1638300"/>
              <a:gd name="connsiteX2" fmla="*/ 857250 w 857250"/>
              <a:gd name="connsiteY2" fmla="*/ 594360 h 1638300"/>
              <a:gd name="connsiteX3" fmla="*/ 0 w 857250"/>
              <a:gd name="connsiteY3" fmla="*/ 594360 h 1638300"/>
              <a:gd name="connsiteX4" fmla="*/ 0 w 857250"/>
              <a:gd name="connsiteY4" fmla="*/ 1638300 h 1638300"/>
              <a:gd name="connsiteX5" fmla="*/ 198120 w 857250"/>
              <a:gd name="connsiteY5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250" h="1638300">
                <a:moveTo>
                  <a:pt x="445770" y="0"/>
                </a:moveTo>
                <a:lnTo>
                  <a:pt x="857250" y="0"/>
                </a:lnTo>
                <a:lnTo>
                  <a:pt x="857250" y="594360"/>
                </a:lnTo>
                <a:lnTo>
                  <a:pt x="0" y="594360"/>
                </a:lnTo>
                <a:lnTo>
                  <a:pt x="0" y="1638300"/>
                </a:lnTo>
                <a:lnTo>
                  <a:pt x="198120" y="163830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80292F-6605-3E02-185C-E103B9C78CD0}"/>
              </a:ext>
            </a:extLst>
          </p:cNvPr>
          <p:cNvSpPr/>
          <p:nvPr/>
        </p:nvSpPr>
        <p:spPr>
          <a:xfrm>
            <a:off x="4428490" y="2566672"/>
            <a:ext cx="857250" cy="1560878"/>
          </a:xfrm>
          <a:custGeom>
            <a:avLst/>
            <a:gdLst>
              <a:gd name="connsiteX0" fmla="*/ 548640 w 857250"/>
              <a:gd name="connsiteY0" fmla="*/ 0 h 1626870"/>
              <a:gd name="connsiteX1" fmla="*/ 857250 w 857250"/>
              <a:gd name="connsiteY1" fmla="*/ 0 h 1626870"/>
              <a:gd name="connsiteX2" fmla="*/ 857250 w 857250"/>
              <a:gd name="connsiteY2" fmla="*/ 323850 h 1626870"/>
              <a:gd name="connsiteX3" fmla="*/ 0 w 857250"/>
              <a:gd name="connsiteY3" fmla="*/ 323850 h 1626870"/>
              <a:gd name="connsiteX4" fmla="*/ 0 w 857250"/>
              <a:gd name="connsiteY4" fmla="*/ 1626870 h 1626870"/>
              <a:gd name="connsiteX5" fmla="*/ 373380 w 857250"/>
              <a:gd name="connsiteY5" fmla="*/ 1626870 h 162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250" h="1626870">
                <a:moveTo>
                  <a:pt x="548640" y="0"/>
                </a:moveTo>
                <a:lnTo>
                  <a:pt x="857250" y="0"/>
                </a:lnTo>
                <a:lnTo>
                  <a:pt x="857250" y="323850"/>
                </a:lnTo>
                <a:lnTo>
                  <a:pt x="0" y="323850"/>
                </a:lnTo>
                <a:lnTo>
                  <a:pt x="0" y="1626870"/>
                </a:lnTo>
                <a:lnTo>
                  <a:pt x="373380" y="1626870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01857CA-E931-5BD5-8ABA-20FFCD4750AF}"/>
              </a:ext>
            </a:extLst>
          </p:cNvPr>
          <p:cNvSpPr/>
          <p:nvPr/>
        </p:nvSpPr>
        <p:spPr>
          <a:xfrm rot="5400000">
            <a:off x="4759357" y="2353035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C289B7-48E2-8339-9D1A-F5CD29A979B4}"/>
              </a:ext>
            </a:extLst>
          </p:cNvPr>
          <p:cNvSpPr/>
          <p:nvPr/>
        </p:nvSpPr>
        <p:spPr>
          <a:xfrm rot="5400000">
            <a:off x="4759358" y="2187933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D24A1CA-3629-8C44-8B76-AA5C8AAFD826}"/>
              </a:ext>
            </a:extLst>
          </p:cNvPr>
          <p:cNvSpPr/>
          <p:nvPr/>
        </p:nvSpPr>
        <p:spPr>
          <a:xfrm rot="5400000">
            <a:off x="4759357" y="1855468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C0C4D5-F395-95C5-22F3-8D551E40698F}"/>
              </a:ext>
            </a:extLst>
          </p:cNvPr>
          <p:cNvSpPr/>
          <p:nvPr/>
        </p:nvSpPr>
        <p:spPr>
          <a:xfrm rot="5400000">
            <a:off x="4759357" y="2022832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7C8308-BE98-8AA2-7A4D-D6DC3ECA08D0}"/>
              </a:ext>
            </a:extLst>
          </p:cNvPr>
          <p:cNvSpPr/>
          <p:nvPr/>
        </p:nvSpPr>
        <p:spPr>
          <a:xfrm rot="5400000">
            <a:off x="4851943" y="3915435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F111F7-97B5-3B5A-E2BE-4DD634D6875B}"/>
              </a:ext>
            </a:extLst>
          </p:cNvPr>
          <p:cNvSpPr/>
          <p:nvPr/>
        </p:nvSpPr>
        <p:spPr>
          <a:xfrm rot="5400000">
            <a:off x="4851944" y="3780813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699C02-01A8-C052-E03A-1C9D45A3F759}"/>
              </a:ext>
            </a:extLst>
          </p:cNvPr>
          <p:cNvSpPr/>
          <p:nvPr/>
        </p:nvSpPr>
        <p:spPr>
          <a:xfrm rot="5400000">
            <a:off x="4851943" y="3646192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7A322E-6028-8188-C5BB-B8413E5866EC}"/>
              </a:ext>
            </a:extLst>
          </p:cNvPr>
          <p:cNvSpPr/>
          <p:nvPr/>
        </p:nvSpPr>
        <p:spPr>
          <a:xfrm rot="5400000">
            <a:off x="4851942" y="4050056"/>
            <a:ext cx="124403" cy="431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2F986D-3DFC-B853-C48D-F12C56BC384B}"/>
              </a:ext>
            </a:extLst>
          </p:cNvPr>
          <p:cNvCxnSpPr>
            <a:cxnSpLocks/>
          </p:cNvCxnSpPr>
          <p:nvPr/>
        </p:nvCxnSpPr>
        <p:spPr>
          <a:xfrm>
            <a:off x="7202830" y="5461000"/>
            <a:ext cx="360000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D33FCC-C783-4149-D214-79E78D4C9A65}"/>
              </a:ext>
            </a:extLst>
          </p:cNvPr>
          <p:cNvCxnSpPr>
            <a:cxnSpLocks/>
          </p:cNvCxnSpPr>
          <p:nvPr/>
        </p:nvCxnSpPr>
        <p:spPr>
          <a:xfrm>
            <a:off x="7202830" y="5995955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77FB39C-587B-F04C-16EE-D0291060DD28}"/>
              </a:ext>
            </a:extLst>
          </p:cNvPr>
          <p:cNvSpPr/>
          <p:nvPr/>
        </p:nvSpPr>
        <p:spPr>
          <a:xfrm>
            <a:off x="9537700" y="3746500"/>
            <a:ext cx="1028700" cy="1714496"/>
          </a:xfrm>
          <a:custGeom>
            <a:avLst/>
            <a:gdLst>
              <a:gd name="connsiteX0" fmla="*/ 0 w 571500"/>
              <a:gd name="connsiteY0" fmla="*/ 0 h 1714500"/>
              <a:gd name="connsiteX1" fmla="*/ 571500 w 571500"/>
              <a:gd name="connsiteY1" fmla="*/ 0 h 1714500"/>
              <a:gd name="connsiteX2" fmla="*/ 571500 w 571500"/>
              <a:gd name="connsiteY2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714500">
                <a:moveTo>
                  <a:pt x="0" y="0"/>
                </a:moveTo>
                <a:lnTo>
                  <a:pt x="571500" y="0"/>
                </a:lnTo>
                <a:lnTo>
                  <a:pt x="571500" y="1714500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604B30-5E87-5769-D9EA-381A3A1975F4}"/>
              </a:ext>
            </a:extLst>
          </p:cNvPr>
          <p:cNvSpPr/>
          <p:nvPr/>
        </p:nvSpPr>
        <p:spPr>
          <a:xfrm>
            <a:off x="9533429" y="4010555"/>
            <a:ext cx="764423" cy="1985397"/>
          </a:xfrm>
          <a:custGeom>
            <a:avLst/>
            <a:gdLst>
              <a:gd name="connsiteX0" fmla="*/ 0 w 571500"/>
              <a:gd name="connsiteY0" fmla="*/ 0 h 1714500"/>
              <a:gd name="connsiteX1" fmla="*/ 571500 w 571500"/>
              <a:gd name="connsiteY1" fmla="*/ 0 h 1714500"/>
              <a:gd name="connsiteX2" fmla="*/ 571500 w 571500"/>
              <a:gd name="connsiteY2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714500">
                <a:moveTo>
                  <a:pt x="0" y="0"/>
                </a:moveTo>
                <a:lnTo>
                  <a:pt x="571500" y="0"/>
                </a:lnTo>
                <a:lnTo>
                  <a:pt x="571500" y="1714500"/>
                </a:lnTo>
              </a:path>
            </a:pathLst>
          </a:custGeom>
          <a:noFill/>
          <a:ln w="50800">
            <a:solidFill>
              <a:srgbClr val="00B0F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856EB3-7600-8A8A-FF3C-121A3A8CFFA6}"/>
              </a:ext>
            </a:extLst>
          </p:cNvPr>
          <p:cNvSpPr/>
          <p:nvPr/>
        </p:nvSpPr>
        <p:spPr>
          <a:xfrm>
            <a:off x="9674860" y="5107075"/>
            <a:ext cx="365760" cy="701006"/>
          </a:xfrm>
          <a:prstGeom prst="roundRect">
            <a:avLst>
              <a:gd name="adj" fmla="val 20833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359659-CE68-39C6-6D6A-CC8B8EBB6C43}"/>
              </a:ext>
            </a:extLst>
          </p:cNvPr>
          <p:cNvSpPr txBox="1"/>
          <p:nvPr/>
        </p:nvSpPr>
        <p:spPr>
          <a:xfrm>
            <a:off x="9634160" y="5281309"/>
            <a:ext cx="4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4C7886-6183-8ACA-6DCB-9E6A0E59B0F3}"/>
              </a:ext>
            </a:extLst>
          </p:cNvPr>
          <p:cNvSpPr txBox="1"/>
          <p:nvPr/>
        </p:nvSpPr>
        <p:spPr>
          <a:xfrm>
            <a:off x="7259681" y="5091668"/>
            <a:ext cx="84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09F3C5-1FE6-7A70-6A77-42E7CFB9202A}"/>
              </a:ext>
            </a:extLst>
          </p:cNvPr>
          <p:cNvSpPr txBox="1"/>
          <p:nvPr/>
        </p:nvSpPr>
        <p:spPr>
          <a:xfrm>
            <a:off x="7259681" y="5645666"/>
            <a:ext cx="84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84EC86E-225F-1341-1703-C3344BCE7257}"/>
              </a:ext>
            </a:extLst>
          </p:cNvPr>
          <p:cNvSpPr/>
          <p:nvPr/>
        </p:nvSpPr>
        <p:spPr>
          <a:xfrm>
            <a:off x="6646672" y="5543296"/>
            <a:ext cx="487680" cy="3941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0B5CD4E-A0AC-4E18-D9E2-39BA06133B4C}"/>
              </a:ext>
            </a:extLst>
          </p:cNvPr>
          <p:cNvSpPr/>
          <p:nvPr/>
        </p:nvSpPr>
        <p:spPr>
          <a:xfrm>
            <a:off x="10838411" y="5543296"/>
            <a:ext cx="487680" cy="3941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304F39-4BDB-367A-61CE-705A8183E83A}"/>
              </a:ext>
            </a:extLst>
          </p:cNvPr>
          <p:cNvCxnSpPr>
            <a:cxnSpLocks/>
          </p:cNvCxnSpPr>
          <p:nvPr/>
        </p:nvCxnSpPr>
        <p:spPr>
          <a:xfrm>
            <a:off x="7341004" y="1833830"/>
            <a:ext cx="11933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766345-9569-EAE0-E7EF-41EEF32A82C9}"/>
              </a:ext>
            </a:extLst>
          </p:cNvPr>
          <p:cNvCxnSpPr>
            <a:cxnSpLocks/>
          </p:cNvCxnSpPr>
          <p:nvPr/>
        </p:nvCxnSpPr>
        <p:spPr>
          <a:xfrm>
            <a:off x="7341004" y="2092148"/>
            <a:ext cx="11933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E028CC-2835-2D47-B438-DBDEBCEECD27}"/>
              </a:ext>
            </a:extLst>
          </p:cNvPr>
          <p:cNvCxnSpPr>
            <a:cxnSpLocks/>
          </p:cNvCxnSpPr>
          <p:nvPr/>
        </p:nvCxnSpPr>
        <p:spPr>
          <a:xfrm>
            <a:off x="7341004" y="2373324"/>
            <a:ext cx="11933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43EFAE-3703-F0A1-851D-66B36FFDC53E}"/>
              </a:ext>
            </a:extLst>
          </p:cNvPr>
          <p:cNvCxnSpPr>
            <a:cxnSpLocks/>
          </p:cNvCxnSpPr>
          <p:nvPr/>
        </p:nvCxnSpPr>
        <p:spPr>
          <a:xfrm>
            <a:off x="7341004" y="2644854"/>
            <a:ext cx="11933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8EBAC9-0626-3804-FCE4-8A3E646AA6FD}"/>
              </a:ext>
            </a:extLst>
          </p:cNvPr>
          <p:cNvGrpSpPr/>
          <p:nvPr/>
        </p:nvGrpSpPr>
        <p:grpSpPr>
          <a:xfrm>
            <a:off x="5784064" y="1551587"/>
            <a:ext cx="1654961" cy="1372588"/>
            <a:chOff x="5784064" y="1551587"/>
            <a:chExt cx="1654961" cy="13725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6BD50F8-869A-57A8-4A00-6FFB6FAC0A2F}"/>
                </a:ext>
              </a:extLst>
            </p:cNvPr>
            <p:cNvSpPr/>
            <p:nvPr/>
          </p:nvSpPr>
          <p:spPr>
            <a:xfrm>
              <a:off x="5784064" y="1551587"/>
              <a:ext cx="1654961" cy="13725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ABE858-3348-588B-57A2-18587B2EEA4F}"/>
                </a:ext>
              </a:extLst>
            </p:cNvPr>
            <p:cNvSpPr txBox="1"/>
            <p:nvPr/>
          </p:nvSpPr>
          <p:spPr>
            <a:xfrm>
              <a:off x="6890512" y="1652016"/>
              <a:ext cx="548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5V</a:t>
              </a:r>
            </a:p>
            <a:p>
              <a:pPr algn="r"/>
              <a:r>
                <a:rPr lang="en-US" dirty="0"/>
                <a:t>GND</a:t>
              </a:r>
            </a:p>
            <a:p>
              <a:pPr algn="r"/>
              <a:r>
                <a:rPr lang="en-US" dirty="0"/>
                <a:t>IO1</a:t>
              </a:r>
            </a:p>
            <a:p>
              <a:pPr algn="r"/>
              <a:r>
                <a:rPr lang="en-US" dirty="0"/>
                <a:t>IO2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BB7B41-175E-8B4F-47EE-6FC666A4082F}"/>
              </a:ext>
            </a:extLst>
          </p:cNvPr>
          <p:cNvGrpSpPr/>
          <p:nvPr/>
        </p:nvGrpSpPr>
        <p:grpSpPr>
          <a:xfrm>
            <a:off x="7991421" y="1551587"/>
            <a:ext cx="1254119" cy="1372588"/>
            <a:chOff x="8380041" y="1551587"/>
            <a:chExt cx="1254119" cy="137258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15CBBC-1E1A-20FE-7889-9132FF94B7E0}"/>
                </a:ext>
              </a:extLst>
            </p:cNvPr>
            <p:cNvSpPr/>
            <p:nvPr/>
          </p:nvSpPr>
          <p:spPr>
            <a:xfrm>
              <a:off x="8385659" y="1551587"/>
              <a:ext cx="1248501" cy="13725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E0F668-1BC3-1494-DB68-DB854BF80409}"/>
                </a:ext>
              </a:extLst>
            </p:cNvPr>
            <p:cNvSpPr txBox="1"/>
            <p:nvPr/>
          </p:nvSpPr>
          <p:spPr>
            <a:xfrm>
              <a:off x="8380041" y="1633194"/>
              <a:ext cx="548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5V</a:t>
              </a:r>
            </a:p>
            <a:p>
              <a:r>
                <a:rPr lang="en-US" dirty="0"/>
                <a:t>GND</a:t>
              </a:r>
            </a:p>
            <a:p>
              <a:r>
                <a:rPr lang="en-US" dirty="0"/>
                <a:t>RX</a:t>
              </a:r>
            </a:p>
            <a:p>
              <a:r>
                <a:rPr lang="en-US" dirty="0"/>
                <a:t>TX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946BDD4-D53E-2006-7F57-DE151472E1F5}"/>
              </a:ext>
            </a:extLst>
          </p:cNvPr>
          <p:cNvSpPr txBox="1"/>
          <p:nvPr/>
        </p:nvSpPr>
        <p:spPr>
          <a:xfrm>
            <a:off x="5669764" y="1217744"/>
            <a:ext cx="11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ATD3.5-S3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D8A2E1-5F61-272F-FC78-9CDBF20C4FD1}"/>
              </a:ext>
            </a:extLst>
          </p:cNvPr>
          <p:cNvSpPr txBox="1"/>
          <p:nvPr/>
        </p:nvSpPr>
        <p:spPr>
          <a:xfrm>
            <a:off x="7894804" y="1230053"/>
            <a:ext cx="156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PZEM-004Tv3</a:t>
            </a:r>
          </a:p>
        </p:txBody>
      </p:sp>
    </p:spTree>
    <p:extLst>
      <p:ext uri="{BB962C8B-B14F-4D97-AF65-F5344CB8AC3E}">
        <p14:creationId xmlns:p14="http://schemas.microsoft.com/office/powerpoint/2010/main" val="315321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9C11-ED16-663E-CB9B-B8AE695D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การอ่านค่าจาก </a:t>
            </a:r>
            <a:r>
              <a:rPr lang="en-US" dirty="0"/>
              <a:t>PZEM-004Tv3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CAD46-5C06-4562-7B31-B18E9949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8B5CC-8B50-96FE-988C-323B92B56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60"/>
          <a:stretch/>
        </p:blipFill>
        <p:spPr>
          <a:xfrm>
            <a:off x="2246046" y="1182255"/>
            <a:ext cx="7018726" cy="16886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9EEC-64C2-9EE5-69D7-99CCE380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00" y="3014205"/>
            <a:ext cx="6130395" cy="35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20A5-DEE7-17BF-8D38-A9950F9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ไลบรารี่ที่ต้องติดตั้งเพิ่ม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0C938-60DA-B724-A973-3D1C1E3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2E95D-014B-57B1-9681-6E83181D8DBA}"/>
              </a:ext>
            </a:extLst>
          </p:cNvPr>
          <p:cNvSpPr txBox="1"/>
          <p:nvPr/>
        </p:nvSpPr>
        <p:spPr>
          <a:xfrm>
            <a:off x="1060316" y="1793746"/>
            <a:ext cx="9885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3600" dirty="0"/>
              <a:t>ไลบรารี่ </a:t>
            </a:r>
            <a:r>
              <a:rPr lang="en-US" sz="3600" dirty="0"/>
              <a:t>PZEM-004Tv3</a:t>
            </a:r>
          </a:p>
          <a:p>
            <a:pPr lvl="1"/>
            <a:r>
              <a:rPr lang="en-US" sz="2800" dirty="0"/>
              <a:t>https://github.com/mandulaj/PZEM-004T-v30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600" dirty="0"/>
              <a:t>ไลบรารี่ </a:t>
            </a:r>
            <a:r>
              <a:rPr lang="en-US" sz="3600" dirty="0"/>
              <a:t>Blynk</a:t>
            </a:r>
          </a:p>
          <a:p>
            <a:pPr lvl="1"/>
            <a:r>
              <a:rPr lang="en-US" sz="2800" dirty="0"/>
              <a:t>https://github.com/blynkkk/blynk-library</a:t>
            </a:r>
          </a:p>
        </p:txBody>
      </p:sp>
    </p:spTree>
    <p:extLst>
      <p:ext uri="{BB962C8B-B14F-4D97-AF65-F5344CB8AC3E}">
        <p14:creationId xmlns:p14="http://schemas.microsoft.com/office/powerpoint/2010/main" val="379578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3695</TotalTime>
  <Words>115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supermarket</vt:lpstr>
      <vt:lpstr>Office Theme</vt:lpstr>
      <vt:lpstr>ทำมิเตอร์ไฟฟ้าด้วย PZEM-004T</vt:lpstr>
      <vt:lpstr>หลักการทำงาน</vt:lpstr>
      <vt:lpstr>รุ่นของโมดูลวัดพลังงาน PZEM</vt:lpstr>
      <vt:lpstr>การต่อ PZEM-004T เข้ากับจอ ATD3.5-S3</vt:lpstr>
      <vt:lpstr>การอ่านค่าจาก PZEM-004Tv3</vt:lpstr>
      <vt:lpstr>ไลบรารี่ที่ต้องติดตั้งเพิ่ม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32 ทำมิเตอร์ไฟฟ้าด้วย PZEM-004T</dc:title>
  <dc:creator>Sonthaya Nongnuch</dc:creator>
  <cp:lastModifiedBy>Sonthaya Nongnuch</cp:lastModifiedBy>
  <cp:revision>80</cp:revision>
  <cp:lastPrinted>2024-01-25T16:08:39Z</cp:lastPrinted>
  <dcterms:created xsi:type="dcterms:W3CDTF">2023-12-06T19:07:44Z</dcterms:created>
  <dcterms:modified xsi:type="dcterms:W3CDTF">2024-09-09T06:04:28Z</dcterms:modified>
</cp:coreProperties>
</file>